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C0F-4CFB-4B52-B220-CECFB398025A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3877-373E-4EF7-B380-09C52AD5A0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83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C0F-4CFB-4B52-B220-CECFB398025A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3877-373E-4EF7-B380-09C52AD5A0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440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C0F-4CFB-4B52-B220-CECFB398025A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3877-373E-4EF7-B380-09C52AD5A0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C0F-4CFB-4B52-B220-CECFB398025A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3877-373E-4EF7-B380-09C52AD5A0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095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C0F-4CFB-4B52-B220-CECFB398025A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3877-373E-4EF7-B380-09C52AD5A0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588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C0F-4CFB-4B52-B220-CECFB398025A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3877-373E-4EF7-B380-09C52AD5A0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859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C0F-4CFB-4B52-B220-CECFB398025A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3877-373E-4EF7-B380-09C52AD5A0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311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C0F-4CFB-4B52-B220-CECFB398025A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3877-373E-4EF7-B380-09C52AD5A0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441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C0F-4CFB-4B52-B220-CECFB398025A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3877-373E-4EF7-B380-09C52AD5A0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941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C0F-4CFB-4B52-B220-CECFB398025A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3877-373E-4EF7-B380-09C52AD5A0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254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C0F-4CFB-4B52-B220-CECFB398025A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3877-373E-4EF7-B380-09C52AD5A0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624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41C0F-4CFB-4B52-B220-CECFB398025A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03877-373E-4EF7-B380-09C52AD5A0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021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6734174"/>
            <a:ext cx="1498601" cy="123825"/>
          </a:xfrm>
          <a:prstGeom prst="rect">
            <a:avLst/>
          </a:prstGeom>
        </p:spPr>
      </p:pic>
      <p:pic>
        <p:nvPicPr>
          <p:cNvPr id="6146" name="Imagen 1" descr="D:\Usuarios\lreyesm\AppData\Local\Microsoft\Windows\Temporary Internet Files\Content.Outlook\XTADIYJ6\Logo Une La Ciudad SEREMI VAL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6252" cy="124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1259632" y="3381579"/>
            <a:ext cx="6627439" cy="1287016"/>
          </a:xfrm>
        </p:spPr>
        <p:txBody>
          <a:bodyPr>
            <a:noAutofit/>
          </a:bodyPr>
          <a:lstStyle/>
          <a:p>
            <a:pPr fontAlgn="b"/>
            <a:r>
              <a:rPr lang="es-CL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NORMALIZACIÓN Y MEJORAMIENTO RUTAS PEATONALES </a:t>
            </a:r>
            <a:br>
              <a:rPr lang="es-CL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CL" sz="3200" b="1" dirty="0">
                <a:solidFill>
                  <a:srgbClr val="0070C0"/>
                </a:solidFill>
              </a:rPr>
            </a:br>
            <a:r>
              <a:rPr lang="es-CL" sz="3200" b="1" dirty="0">
                <a:solidFill>
                  <a:srgbClr val="0070C0"/>
                </a:solidFill>
              </a:rPr>
              <a:t>REGIÓN DE VALPARAÍSO</a:t>
            </a:r>
            <a:br>
              <a:rPr lang="es-CL" sz="2000" b="1" dirty="0">
                <a:solidFill>
                  <a:srgbClr val="0070C0"/>
                </a:solidFill>
              </a:rPr>
            </a:br>
            <a:br>
              <a:rPr lang="es-CL" sz="2000" b="1" dirty="0">
                <a:solidFill>
                  <a:srgbClr val="0070C0"/>
                </a:solidFill>
              </a:rPr>
            </a:br>
            <a:endParaRPr lang="es-CL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369357"/>
            <a:ext cx="9144000" cy="48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/>
            <a:endParaRPr lang="es-CL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6734174"/>
            <a:ext cx="1498601" cy="12382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2734235" y="6126745"/>
            <a:ext cx="6514239" cy="702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L" sz="2300" dirty="0">
              <a:solidFill>
                <a:srgbClr val="FF0000"/>
              </a:solidFill>
              <a:latin typeface="Source Sans Pro Light" pitchFamily="34" charset="0"/>
            </a:endParaRPr>
          </a:p>
        </p:txBody>
      </p:sp>
      <p:pic>
        <p:nvPicPr>
          <p:cNvPr id="6146" name="Imagen 1" descr="D:\Usuarios\lreyesm\AppData\Local\Microsoft\Windows\Temporary Internet Files\Content.Outlook\XTADIYJ6\Logo Une La Ciudad SEREMI VAL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6252" cy="124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98872" y="1694629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Oficio Subsecretario </a:t>
            </a:r>
            <a:r>
              <a:rPr lang="es-MX" sz="2000" dirty="0">
                <a:solidFill>
                  <a:schemeClr val="tx2"/>
                </a:solidFill>
              </a:rPr>
              <a:t>Ord. N° 043 de 23.01.20 </a:t>
            </a:r>
          </a:p>
          <a:p>
            <a:pPr algn="just"/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Informa Programa Conservación y Rutas Peatonales.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Oficio Jefe División Desarrollo Urbano </a:t>
            </a:r>
            <a:r>
              <a:rPr lang="es-MX" sz="2000" dirty="0">
                <a:solidFill>
                  <a:schemeClr val="tx2"/>
                </a:solidFill>
              </a:rPr>
              <a:t>Ord. N° 331 de 12.08.20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informa ingreso a SNIP y Metodología.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98872" y="1331476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Instructivos Oficios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55576" y="5135540"/>
            <a:ext cx="26668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Comunas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>
                    <a:lumMod val="50000"/>
                  </a:schemeClr>
                </a:solidFill>
              </a:rPr>
              <a:t>Valparaíso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>
                    <a:lumMod val="50000"/>
                  </a:schemeClr>
                </a:solidFill>
              </a:rPr>
              <a:t>Viña del Mar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>
                    <a:lumMod val="50000"/>
                  </a:schemeClr>
                </a:solidFill>
              </a:rPr>
              <a:t>La Ligua,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tx2"/>
                </a:solidFill>
              </a:rPr>
              <a:t>San Antonio</a:t>
            </a:r>
            <a:r>
              <a:rPr lang="es-CL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91580" y="3428155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Lograr buena cobertura territorial, ejecutar obras con rapidez manteniendo siempre frentes activos de trabajo en terreno, inclusivas con diseño universal y accesibilidad integral, de alta calidad en las terminaciones y con participación ciudadana en sus distintas fases (diagnóstico, diseño, información, control durante la obra).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98872" y="312011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131840" y="300288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NORMALIZACIÓN Y MEJORAMIENTO </a:t>
            </a:r>
            <a:r>
              <a:rPr lang="es-CL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RUTAS PEATONALES </a:t>
            </a:r>
          </a:p>
          <a:p>
            <a:pPr algn="r"/>
            <a:r>
              <a:rPr lang="es-CL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293331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369357"/>
            <a:ext cx="9144000" cy="48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/>
            <a:endParaRPr lang="es-CL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6734174"/>
            <a:ext cx="1498601" cy="12382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2734235" y="6126745"/>
            <a:ext cx="6514239" cy="702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L" sz="2300" dirty="0">
              <a:solidFill>
                <a:srgbClr val="FF0000"/>
              </a:solidFill>
              <a:latin typeface="Source Sans Pro Light" pitchFamily="34" charset="0"/>
            </a:endParaRPr>
          </a:p>
        </p:txBody>
      </p:sp>
      <p:pic>
        <p:nvPicPr>
          <p:cNvPr id="6146" name="Imagen 1" descr="D:\Usuarios\lreyesm\AppData\Local\Microsoft\Windows\Temporary Internet Files\Content.Outlook\XTADIYJ6\Logo Une La Ciudad SEREMI VAL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6252" cy="124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658958"/>
              </p:ext>
            </p:extLst>
          </p:nvPr>
        </p:nvGraphicFramePr>
        <p:xfrm>
          <a:off x="1074492" y="1574800"/>
          <a:ext cx="69950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PRESUPUESTO TOTAL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M$ 6.134.957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Valparaíso</a:t>
                      </a:r>
                      <a:endParaRPr lang="es-CL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M$ 3.533.381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Viña del Mar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M$    521.370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Ligua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M$    588.186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 Antonio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M$ 1.492.020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641874"/>
              </p:ext>
            </p:extLst>
          </p:nvPr>
        </p:nvGraphicFramePr>
        <p:xfrm>
          <a:off x="1105376" y="4005064"/>
          <a:ext cx="699501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 METROS LINEALES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13.476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Valparaíso</a:t>
                      </a:r>
                      <a:endParaRPr lang="es-CL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2.580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Viña del Mar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1.322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Ligua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2.604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 Antonio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6.970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3131840" y="300288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NORMALIZACIÓN Y MEJORAMIENTO </a:t>
            </a:r>
            <a:r>
              <a:rPr lang="es-CL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RUTAS PEATONALES </a:t>
            </a:r>
          </a:p>
          <a:p>
            <a:pPr algn="r"/>
            <a:r>
              <a:rPr lang="es-CL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25825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369357"/>
            <a:ext cx="9144000" cy="48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/>
            <a:endParaRPr lang="es-CL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6734174"/>
            <a:ext cx="1498601" cy="12382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2734235" y="6126745"/>
            <a:ext cx="6514239" cy="702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L" sz="2300" dirty="0">
              <a:solidFill>
                <a:srgbClr val="FF0000"/>
              </a:solidFill>
              <a:latin typeface="Source Sans Pro Light" pitchFamily="34" charset="0"/>
            </a:endParaRPr>
          </a:p>
        </p:txBody>
      </p:sp>
      <p:pic>
        <p:nvPicPr>
          <p:cNvPr id="6146" name="Imagen 1" descr="D:\Usuarios\lreyesm\AppData\Local\Microsoft\Windows\Temporary Internet Files\Content.Outlook\XTADIYJ6\Logo Une La Ciudad SEREMI VAL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6252" cy="124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90142" y="2015842"/>
            <a:ext cx="7526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Inversión comunal  por M$ 1.492.020 para realizar obras en 6.970 metros lineales de Rutas Peatonales.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C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90143" y="1516142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Comuna  de San Antonio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90142" y="3061683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Los sectores a considerar para esta etapa del Programa de Normalización y Mejoramiento de Veredas son:  </a:t>
            </a:r>
          </a:p>
          <a:p>
            <a:r>
              <a:rPr lang="es-CL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Calles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2"/>
                </a:solidFill>
              </a:rPr>
              <a:t>Avenida Arrayan,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2"/>
                </a:solidFill>
              </a:rPr>
              <a:t>Calle Alonso de </a:t>
            </a:r>
            <a:r>
              <a:rPr lang="es-CL" dirty="0" err="1">
                <a:solidFill>
                  <a:schemeClr val="tx2"/>
                </a:solidFill>
              </a:rPr>
              <a:t>Ercilla</a:t>
            </a:r>
            <a:r>
              <a:rPr lang="es-CL" dirty="0">
                <a:solidFill>
                  <a:schemeClr val="tx2"/>
                </a:solidFill>
              </a:rPr>
              <a:t> y Zúñiga,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2"/>
                </a:solidFill>
              </a:rPr>
              <a:t>Calle Francisco </a:t>
            </a:r>
            <a:r>
              <a:rPr lang="es-CL" dirty="0" err="1">
                <a:solidFill>
                  <a:schemeClr val="tx2"/>
                </a:solidFill>
              </a:rPr>
              <a:t>Echaurren</a:t>
            </a:r>
            <a:r>
              <a:rPr lang="es-CL" dirty="0">
                <a:solidFill>
                  <a:schemeClr val="tx2"/>
                </a:solidFill>
              </a:rPr>
              <a:t>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2"/>
                </a:solidFill>
              </a:rPr>
              <a:t>Calle Santa Lucía, Calle La boca y Pasaje el Río,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2"/>
                </a:solidFill>
              </a:rPr>
              <a:t>Avenida Independencia lado poniente y oriente,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2"/>
                </a:solidFill>
              </a:rPr>
              <a:t>Calle Rubén Darío Poniente entre Avenida Independencia y Luis Reus,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2"/>
                </a:solidFill>
              </a:rPr>
              <a:t>Calle Luis Reus lado sur entre Independencia y Blanco Encalada,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2"/>
                </a:solidFill>
              </a:rPr>
              <a:t>María de </a:t>
            </a:r>
            <a:r>
              <a:rPr lang="es-CL" dirty="0" err="1">
                <a:solidFill>
                  <a:schemeClr val="tx2"/>
                </a:solidFill>
              </a:rPr>
              <a:t>Llo-lleo</a:t>
            </a:r>
            <a:r>
              <a:rPr lang="es-CL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11" name="12 Rectángulo"/>
          <p:cNvSpPr/>
          <p:nvPr/>
        </p:nvSpPr>
        <p:spPr>
          <a:xfrm>
            <a:off x="3131840" y="300288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NORMALIZACIÓN Y MEJORAMIENTO </a:t>
            </a:r>
            <a:r>
              <a:rPr lang="es-CL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RUTAS PEATONALES </a:t>
            </a:r>
          </a:p>
          <a:p>
            <a:pPr algn="r"/>
            <a:r>
              <a:rPr lang="es-CL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14322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369357"/>
            <a:ext cx="9144000" cy="48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/>
            <a:endParaRPr lang="es-CL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6734174"/>
            <a:ext cx="1498601" cy="12382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2734235" y="6126745"/>
            <a:ext cx="6514239" cy="702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L" sz="2300" dirty="0">
              <a:solidFill>
                <a:srgbClr val="FF0000"/>
              </a:solidFill>
              <a:latin typeface="Source Sans Pro Light" pitchFamily="34" charset="0"/>
            </a:endParaRPr>
          </a:p>
        </p:txBody>
      </p:sp>
      <p:pic>
        <p:nvPicPr>
          <p:cNvPr id="6146" name="Imagen 1" descr="D:\Usuarios\lreyesm\AppData\Local\Microsoft\Windows\Temporary Internet Files\Content.Outlook\XTADIYJ6\Logo Une La Ciudad SEREMI VAL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6252" cy="124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85796" y="935629"/>
            <a:ext cx="253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chemeClr val="tx2"/>
                </a:solidFill>
              </a:rPr>
              <a:t>Comuna  de San Antonio</a:t>
            </a:r>
          </a:p>
        </p:txBody>
      </p:sp>
      <p:pic>
        <p:nvPicPr>
          <p:cNvPr id="9" name="8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365" y="1484785"/>
            <a:ext cx="2469431" cy="1781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05910" y="3327375"/>
            <a:ext cx="2717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/>
              <a:t>Esquema trazado San Antonio¬_</a:t>
            </a:r>
            <a:r>
              <a:rPr lang="es-CL" sz="1200" dirty="0" err="1"/>
              <a:t>Av</a:t>
            </a:r>
            <a:r>
              <a:rPr lang="es-CL" sz="1200" dirty="0"/>
              <a:t>. Independencia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71600" y="6154837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/>
              <a:t>Esquema trazado San Antonio¬_ Calles García Hurtado de Mendoza, Av. Manuel Baquedano, Av. José Miguel Carrera, Av. Chile, Arzobispo Juan González, Arzobispo </a:t>
            </a:r>
            <a:r>
              <a:rPr lang="es-CL" sz="1200" dirty="0" err="1"/>
              <a:t>Crescente</a:t>
            </a:r>
            <a:r>
              <a:rPr lang="es-CL" sz="1200" dirty="0"/>
              <a:t> Errázuriz, Inmaculada Concepción, Juan Ignacio Molina, Del Sauce y Del Canelo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03" y="4221088"/>
            <a:ext cx="3672408" cy="176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617640" y="3265923"/>
            <a:ext cx="552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/>
              <a:t>Esquema trazado San Antonio¬_ Calles Av. El Arrayán, Alonso de </a:t>
            </a:r>
            <a:r>
              <a:rPr lang="es-CL" sz="1200" dirty="0" err="1"/>
              <a:t>Ercilla</a:t>
            </a:r>
            <a:r>
              <a:rPr lang="es-CL" sz="1200" dirty="0"/>
              <a:t> y Zuñiga, </a:t>
            </a:r>
          </a:p>
          <a:p>
            <a:r>
              <a:rPr lang="es-CL" sz="1200" dirty="0" err="1"/>
              <a:t>Psje</a:t>
            </a:r>
            <a:r>
              <a:rPr lang="es-CL" sz="1200" dirty="0"/>
              <a:t> del Río, La Boca, Francisco </a:t>
            </a:r>
            <a:r>
              <a:rPr lang="es-CL" sz="1200" dirty="0" err="1"/>
              <a:t>Echaurren</a:t>
            </a:r>
            <a:r>
              <a:rPr lang="es-CL" sz="1200" dirty="0"/>
              <a:t> y Santa Lucía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59" y="1484785"/>
            <a:ext cx="2736304" cy="176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3131840" y="30028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tx2"/>
                </a:solidFill>
              </a:rPr>
              <a:t>NORMALIZACIÓN Y MEJORAMIENTO RUTAS PEATONALES 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960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371</Words>
  <Application>Microsoft Office PowerPoint</Application>
  <PresentationFormat>Presentación en pantalla (4:3)</PresentationFormat>
  <Paragraphs>56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Source Sans Pro Light</vt:lpstr>
      <vt:lpstr>Verdana</vt:lpstr>
      <vt:lpstr>Wingdings</vt:lpstr>
      <vt:lpstr>Tema de Office</vt:lpstr>
      <vt:lpstr>NORMALIZACIÓN Y MEJORAMIENTO RUTAS PEATONALES   REGIÓN DE VALPARAÍSO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Vivienda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NORMALIZACIÓN Y MEJORAMIENTO RUTAS PEATONALES REGIÓN DE VALPARAÍSO</dc:title>
  <dc:creator>Ulises Pandelara Giannici</dc:creator>
  <cp:lastModifiedBy>Marchant, Hector</cp:lastModifiedBy>
  <cp:revision>10</cp:revision>
  <dcterms:created xsi:type="dcterms:W3CDTF">2020-11-12T13:54:27Z</dcterms:created>
  <dcterms:modified xsi:type="dcterms:W3CDTF">2020-12-15T21:07:05Z</dcterms:modified>
</cp:coreProperties>
</file>